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0"/>
  </p:notesMasterIdLst>
  <p:sldIdLst>
    <p:sldId id="335" r:id="rId2"/>
    <p:sldId id="418" r:id="rId3"/>
    <p:sldId id="427" r:id="rId4"/>
    <p:sldId id="403" r:id="rId5"/>
    <p:sldId id="404" r:id="rId6"/>
    <p:sldId id="421" r:id="rId7"/>
    <p:sldId id="417" r:id="rId8"/>
    <p:sldId id="428" r:id="rId9"/>
    <p:sldId id="415" r:id="rId10"/>
    <p:sldId id="409" r:id="rId11"/>
    <p:sldId id="423" r:id="rId12"/>
    <p:sldId id="424" r:id="rId13"/>
    <p:sldId id="425" r:id="rId14"/>
    <p:sldId id="414" r:id="rId15"/>
    <p:sldId id="416" r:id="rId16"/>
    <p:sldId id="429" r:id="rId17"/>
    <p:sldId id="430" r:id="rId18"/>
    <p:sldId id="40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FF"/>
    <a:srgbClr val="00BDFF"/>
    <a:srgbClr val="FFBF00"/>
    <a:srgbClr val="FF7800"/>
    <a:srgbClr val="15E3FF"/>
    <a:srgbClr val="FF2CE0"/>
    <a:srgbClr val="AF28D8"/>
    <a:srgbClr val="FF8F00"/>
    <a:srgbClr val="F04500"/>
    <a:srgbClr val="D52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3" autoAdjust="0"/>
    <p:restoredTop sz="99635" autoAdjust="0"/>
  </p:normalViewPr>
  <p:slideViewPr>
    <p:cSldViewPr>
      <p:cViewPr>
        <p:scale>
          <a:sx n="60" d="100"/>
          <a:sy n="60" d="100"/>
        </p:scale>
        <p:origin x="-834" y="-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6200" y="0"/>
            <a:ext cx="92964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effectLst/>
              </a:rPr>
              <a:t>Dan Birman</a:t>
            </a:r>
          </a:p>
          <a:p>
            <a:pPr marL="0" indent="0" algn="r">
              <a:buNone/>
            </a:pPr>
            <a:r>
              <a:rPr lang="en-US" dirty="0" smtClean="0">
                <a:effectLst/>
              </a:rPr>
              <a:t>Gardner Lab</a:t>
            </a:r>
          </a:p>
          <a:p>
            <a:pPr marL="0" indent="0" algn="r">
              <a:buNone/>
            </a:pPr>
            <a:r>
              <a:rPr lang="en-US" dirty="0" smtClean="0"/>
              <a:t>Lightning Talks </a:t>
            </a:r>
            <a:r>
              <a:rPr lang="en-US" dirty="0" smtClean="0">
                <a:effectLst/>
              </a:rPr>
              <a:t>– 2015-04-</a:t>
            </a:r>
            <a:r>
              <a:rPr lang="en-US" dirty="0" smtClean="0"/>
              <a:t>23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_mot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919"/>
            <a:ext cx="9144000" cy="57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0" y="1143000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172934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3166110"/>
            <a:ext cx="28194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0890" y="1051034"/>
            <a:ext cx="2667000" cy="474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38500" y="1405890"/>
            <a:ext cx="2667000" cy="4477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1032510"/>
            <a:ext cx="20574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3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172934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3166110"/>
            <a:ext cx="28194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0890" y="1051034"/>
            <a:ext cx="2667000" cy="474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6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3166110"/>
            <a:ext cx="11430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1590" y="3166110"/>
            <a:ext cx="1371600" cy="464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438400" y="-533400"/>
            <a:ext cx="6629400" cy="4800600"/>
            <a:chOff x="-152400" y="1981200"/>
            <a:chExt cx="6629400" cy="4800600"/>
          </a:xfrm>
        </p:grpSpPr>
        <p:pic>
          <p:nvPicPr>
            <p:cNvPr id="23" name="Picture 22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4343400"/>
            <a:ext cx="6629400" cy="4800600"/>
            <a:chOff x="-152400" y="1981200"/>
            <a:chExt cx="6629400" cy="4800600"/>
          </a:xfrm>
        </p:grpSpPr>
        <p:pic>
          <p:nvPicPr>
            <p:cNvPr id="10" name="Picture 9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930869" y="1066800"/>
            <a:ext cx="2317531" cy="990600"/>
          </a:xfrm>
          <a:prstGeom prst="line">
            <a:avLst/>
          </a:prstGeom>
          <a:ln w="76200" cmpd="sng">
            <a:solidFill>
              <a:srgbClr val="FF7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930869" y="1066800"/>
            <a:ext cx="2362200" cy="1295400"/>
          </a:xfrm>
          <a:prstGeom prst="line">
            <a:avLst/>
          </a:prstGeom>
          <a:ln w="76200" cmpd="sng">
            <a:solidFill>
              <a:srgbClr val="FFB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25146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4800" y="25908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886200" y="5943600"/>
            <a:ext cx="2362200" cy="0"/>
          </a:xfrm>
          <a:prstGeom prst="line">
            <a:avLst/>
          </a:prstGeom>
          <a:ln w="76200" cmpd="sng">
            <a:solidFill>
              <a:srgbClr val="00BD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886200" y="4572000"/>
            <a:ext cx="2362200" cy="1219200"/>
          </a:xfrm>
          <a:prstGeom prst="line">
            <a:avLst/>
          </a:prstGeom>
          <a:ln w="76200" cmpd="sng">
            <a:solidFill>
              <a:srgbClr val="004A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10000" y="61722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4800" y="62484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00800" y="-6858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29400" y="59817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7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3175575"/>
            <a:ext cx="6510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 Attention necessary for Awareness?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22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0" y="3175575"/>
            <a:ext cx="6510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 Attention necessary for Awareness?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343399" y="4162863"/>
            <a:ext cx="4453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depends on the interaction of representations in the brain!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11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42" y="40386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35052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0" y="383628"/>
            <a:ext cx="7132601" cy="911772"/>
          </a:xfrm>
          <a:prstGeom prst="rect">
            <a:avLst/>
          </a:prstGeom>
        </p:spPr>
      </p:pic>
      <p:pic>
        <p:nvPicPr>
          <p:cNvPr id="1026" name="Picture 2" descr="C:\Users\Dan\proj\att_awe\talks\images\ltberl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19400"/>
            <a:ext cx="5575306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7" y="2286000"/>
            <a:ext cx="2057400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91200" y="2070921"/>
            <a:ext cx="3559948" cy="3243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\proj\att_awe\talks\images\ltberl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19400"/>
            <a:ext cx="5575306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91200" y="2070921"/>
            <a:ext cx="3559948" cy="3243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9-18 at 2.2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0" y="5317885"/>
            <a:ext cx="7713006" cy="13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0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533400"/>
            <a:ext cx="139700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1.4066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3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erlinMod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76200"/>
            <a:ext cx="1676400" cy="704088"/>
          </a:xfrm>
          <a:prstGeom prst="rect">
            <a:avLst/>
          </a:prstGeom>
        </p:spPr>
      </p:pic>
      <p:pic>
        <p:nvPicPr>
          <p:cNvPr id="31" name="Picture 3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609600"/>
            <a:ext cx="1676400" cy="704088"/>
          </a:xfrm>
          <a:prstGeom prst="rect">
            <a:avLst/>
          </a:prstGeom>
        </p:spPr>
      </p:pic>
      <p:pic>
        <p:nvPicPr>
          <p:cNvPr id="32" name="Picture 31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1371600"/>
            <a:ext cx="1676400" cy="704088"/>
          </a:xfrm>
          <a:prstGeom prst="rect">
            <a:avLst/>
          </a:prstGeom>
        </p:spPr>
      </p:pic>
      <p:pic>
        <p:nvPicPr>
          <p:cNvPr id="33" name="Picture 3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133600"/>
            <a:ext cx="1676400" cy="704088"/>
          </a:xfrm>
          <a:prstGeom prst="rect">
            <a:avLst/>
          </a:prstGeom>
        </p:spPr>
      </p:pic>
      <p:pic>
        <p:nvPicPr>
          <p:cNvPr id="34" name="Picture 3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2895600"/>
            <a:ext cx="1676400" cy="704088"/>
          </a:xfrm>
          <a:prstGeom prst="rect">
            <a:avLst/>
          </a:prstGeom>
        </p:spPr>
      </p:pic>
      <p:pic>
        <p:nvPicPr>
          <p:cNvPr id="35" name="Picture 34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3581400"/>
            <a:ext cx="1676400" cy="704088"/>
          </a:xfrm>
          <a:prstGeom prst="rect">
            <a:avLst/>
          </a:prstGeom>
        </p:spPr>
      </p:pic>
      <p:pic>
        <p:nvPicPr>
          <p:cNvPr id="36" name="Picture 35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4419600"/>
            <a:ext cx="1676400" cy="704088"/>
          </a:xfrm>
          <a:prstGeom prst="rect">
            <a:avLst/>
          </a:prstGeom>
        </p:spPr>
      </p:pic>
      <p:pic>
        <p:nvPicPr>
          <p:cNvPr id="37" name="Picture 3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5334000"/>
            <a:ext cx="1676400" cy="704088"/>
          </a:xfrm>
          <a:prstGeom prst="rect">
            <a:avLst/>
          </a:prstGeom>
        </p:spPr>
      </p:pic>
      <p:pic>
        <p:nvPicPr>
          <p:cNvPr id="38" name="Picture 3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6173145"/>
            <a:ext cx="1676400" cy="704088"/>
          </a:xfrm>
          <a:prstGeom prst="rect">
            <a:avLst/>
          </a:prstGeom>
        </p:spPr>
      </p:pic>
      <p:pic>
        <p:nvPicPr>
          <p:cNvPr id="39" name="Picture 38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4876800"/>
            <a:ext cx="1676400" cy="704088"/>
          </a:xfrm>
          <a:prstGeom prst="rect">
            <a:avLst/>
          </a:prstGeom>
        </p:spPr>
      </p:pic>
      <p:pic>
        <p:nvPicPr>
          <p:cNvPr id="41" name="Picture 4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5638800"/>
            <a:ext cx="1676400" cy="704088"/>
          </a:xfrm>
          <a:prstGeom prst="rect">
            <a:avLst/>
          </a:prstGeom>
        </p:spPr>
      </p:pic>
      <p:pic>
        <p:nvPicPr>
          <p:cNvPr id="43" name="Picture 4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514600"/>
            <a:ext cx="1676400" cy="704088"/>
          </a:xfrm>
          <a:prstGeom prst="rect">
            <a:avLst/>
          </a:prstGeom>
        </p:spPr>
      </p:pic>
      <p:pic>
        <p:nvPicPr>
          <p:cNvPr id="44" name="Picture 4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1752600"/>
            <a:ext cx="1676400" cy="704088"/>
          </a:xfrm>
          <a:prstGeom prst="rect">
            <a:avLst/>
          </a:prstGeom>
        </p:spPr>
      </p:pic>
      <p:pic>
        <p:nvPicPr>
          <p:cNvPr id="47" name="Picture 4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3810000"/>
            <a:ext cx="1676400" cy="704088"/>
          </a:xfrm>
          <a:prstGeom prst="rect">
            <a:avLst/>
          </a:prstGeom>
        </p:spPr>
      </p:pic>
      <p:pic>
        <p:nvPicPr>
          <p:cNvPr id="48" name="Picture 4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304800"/>
            <a:ext cx="1676400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1" name="Picture 10" descr="BerlinMod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43000" y="4419600"/>
            <a:ext cx="16002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14400" y="2286000"/>
            <a:ext cx="1113183" cy="12192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38800" y="5791200"/>
            <a:ext cx="39624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76600" y="3810000"/>
            <a:ext cx="2438400" cy="18288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91200" y="457200"/>
            <a:ext cx="1752600" cy="2895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8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15" y="3352800"/>
            <a:ext cx="5240785" cy="3505200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999" y="3962400"/>
            <a:ext cx="4037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Visual Area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hMT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Sensitive to Motion Coherence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11063</TotalTime>
  <Words>70</Words>
  <Application>Microsoft Office PowerPoint</Application>
  <PresentationFormat>On-screen Show (4:3)</PresentationFormat>
  <Paragraphs>17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398</cp:revision>
  <dcterms:created xsi:type="dcterms:W3CDTF">2015-02-02T04:45:42Z</dcterms:created>
  <dcterms:modified xsi:type="dcterms:W3CDTF">2015-09-20T20:05:34Z</dcterms:modified>
</cp:coreProperties>
</file>